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2" r:id="rId6"/>
    <p:sldId id="263" r:id="rId7"/>
    <p:sldId id="268" r:id="rId8"/>
    <p:sldId id="267" r:id="rId9"/>
    <p:sldId id="269" r:id="rId10"/>
    <p:sldId id="256" r:id="rId11"/>
    <p:sldId id="265" r:id="rId12"/>
    <p:sldId id="266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0406" autoAdjust="0"/>
  </p:normalViewPr>
  <p:slideViewPr>
    <p:cSldViewPr snapToGrid="0">
      <p:cViewPr varScale="1">
        <p:scale>
          <a:sx n="74" d="100"/>
          <a:sy n="74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8A69B-406E-4437-89A4-ABAB59E20318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8756B-6E8D-4747-9D95-57AB000FD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37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8756B-6E8D-4747-9D95-57AB000FD42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24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02EB-BF08-4996-8813-D42436A86D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06A7-9223-4315-B31B-E3A996DEC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49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02EB-BF08-4996-8813-D42436A86D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06A7-9223-4315-B31B-E3A996DEC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7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02EB-BF08-4996-8813-D42436A86D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06A7-9223-4315-B31B-E3A996DEC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322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02EB-BF08-4996-8813-D42436A86D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06A7-9223-4315-B31B-E3A996DEC8C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9494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02EB-BF08-4996-8813-D42436A86D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06A7-9223-4315-B31B-E3A996DEC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88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02EB-BF08-4996-8813-D42436A86D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06A7-9223-4315-B31B-E3A996DEC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42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02EB-BF08-4996-8813-D42436A86D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06A7-9223-4315-B31B-E3A996DEC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7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02EB-BF08-4996-8813-D42436A86D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06A7-9223-4315-B31B-E3A996DEC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95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02EB-BF08-4996-8813-D42436A86D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06A7-9223-4315-B31B-E3A996DEC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60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02EB-BF08-4996-8813-D42436A86D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06A7-9223-4315-B31B-E3A996DEC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7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02EB-BF08-4996-8813-D42436A86D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06A7-9223-4315-B31B-E3A996DEC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4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02EB-BF08-4996-8813-D42436A86D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06A7-9223-4315-B31B-E3A996DEC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91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02EB-BF08-4996-8813-D42436A86D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06A7-9223-4315-B31B-E3A996DEC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02EB-BF08-4996-8813-D42436A86D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06A7-9223-4315-B31B-E3A996DEC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7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02EB-BF08-4996-8813-D42436A86D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06A7-9223-4315-B31B-E3A996DEC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2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02EB-BF08-4996-8813-D42436A86D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06A7-9223-4315-B31B-E3A996DEC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6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02EB-BF08-4996-8813-D42436A86D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06A7-9223-4315-B31B-E3A996DEC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4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18302EB-BF08-4996-8813-D42436A86D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A06A7-9223-4315-B31B-E3A996DEC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25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2235" y="0"/>
            <a:ext cx="9418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4000" b="1" kern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Іван Франко – </a:t>
            </a:r>
            <a:r>
              <a:rPr lang="ru-RU" sz="4000" b="1" kern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світоч національного </a:t>
            </a:r>
            <a:r>
              <a:rPr lang="ru-RU" sz="4000" b="1" kern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відродження України</a:t>
            </a:r>
            <a:endParaRPr lang="ru-RU" sz="4000" b="1" kern="1600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589" y="1229515"/>
            <a:ext cx="2751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(1856-1916)</a:t>
            </a:r>
            <a:endParaRPr lang="ru-RU" sz="400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98261" y="220204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ми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мусимо навчитися чути себе українцями – не галицькими, не буковинськими українцями, а українцями без офіційних кордонів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85305" y="5021627"/>
            <a:ext cx="2317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Іван Франко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03" y="1323439"/>
            <a:ext cx="4076708" cy="49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5280" y="-1113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про життя і творчість </a:t>
            </a:r>
            <a:b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Івана Франка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70" y="923732"/>
            <a:ext cx="2112378" cy="23798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5280" y="1214188"/>
            <a:ext cx="4773384" cy="542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Басс, І. І.  Іван Франко. Життєвий і творчий шлях / І. І. Басс, </a:t>
            </a:r>
            <a:r>
              <a:rPr lang="uk-UA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Каспрук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– К. : Наукова думка, 1983. – 455 с.</a:t>
            </a:r>
            <a:endParaRPr lang="ru-RU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спробу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осмислення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художньої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громадсько-політичної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видатного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письменника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І. Я. Франка.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Життєвий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шлях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простежується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тісному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усім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комплексом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художньої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думки того часу.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81" y="923733"/>
            <a:ext cx="2306531" cy="26694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93080" y="3894902"/>
            <a:ext cx="6096000" cy="30559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Кравець, М. М.  Іван Франко - історик України / М. М. Кравець. – Львів : Вид-во Львів. ун-ту, 1971. – 203 с.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Висвітлюється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вклад великого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Каменяра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найвидатнішого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Т. Г.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Шевченка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представника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революційно-демократичної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історіографії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у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України.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Проаналізовано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методологічні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погляди І. Я. Франка як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історика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дано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проблемних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України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феодалізму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Розкрито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глибину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Франкового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епохи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капіталізму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західноукраїнських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землях.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269748"/>
            <a:ext cx="2834640" cy="37231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58" y="128123"/>
            <a:ext cx="2911282" cy="40323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" y="4492674"/>
            <a:ext cx="5227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Мельничук, Б.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І. Іван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Тернопільщина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І. Мельничук, В. Б.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-граф, 2012. - 280 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книжці йдеться про перебування на Тернопільщині видатного письменника, вченого і громадсько-політичного діяча, діяльність тут його сподвижників, а також про увічнення в краї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про Великого Каменяра.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89320" y="435417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Франка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Каменяр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1982. - 127 с.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веде читача по місцях на Україні, де бував великий письменник, революціонер-демократ Іван Якович Франко. На багатому фактичному матеріалі показано його активну громадську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дільність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широкі зв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трудящими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іячами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культури, конкретні обставини створення багатьох його художніх творів та наукових праць, увічнення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яті геніального сина українського народу.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5" y="40065"/>
            <a:ext cx="2708366" cy="37917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125575"/>
            <a:ext cx="5623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Злупко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Іван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Степан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Злупко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ЛНУ, 2006. - 413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Франка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найдавніших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початку ХХ ст.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книга є одним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геніальності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Каменяра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0065"/>
            <a:ext cx="3458718" cy="40702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30240" y="4110335"/>
            <a:ext cx="64617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Присяжний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Нетрадиційний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Каменяра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Франко 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рибалка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художник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Т. В.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Присяжний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П. В.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Присяжний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П. Бандура. 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Рада, 2006. - 264 с.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наснаги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виснажливої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риболовля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пристрасть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"одинока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спорт".</a:t>
            </a:r>
          </a:p>
        </p:txBody>
      </p:sp>
    </p:spTree>
    <p:extLst>
      <p:ext uri="{BB962C8B-B14F-4D97-AF65-F5344CB8AC3E}">
        <p14:creationId xmlns:p14="http://schemas.microsoft.com/office/powerpoint/2010/main" val="35470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683358"/>
            <a:ext cx="72105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8351" y="189571"/>
            <a:ext cx="4114800" cy="147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Іван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Франко – </a:t>
            </a:r>
            <a:r>
              <a:rPr lang="ru-RU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мов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дух </a:t>
            </a:r>
            <a:r>
              <a:rPr lang="ru-RU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стихії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ru-RU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Що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творить в нас і </a:t>
            </a:r>
            <a:r>
              <a:rPr lang="ru-RU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серед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нас,</a:t>
            </a:r>
          </a:p>
          <a:p>
            <a:r>
              <a:rPr lang="ru-RU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Що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будить </a:t>
            </a:r>
            <a:r>
              <a:rPr lang="ru-RU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сили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молодії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ru-RU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Руйнує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зло, живить </a:t>
            </a:r>
            <a:r>
              <a:rPr lang="ru-RU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надії</a:t>
            </a:r>
            <a:endParaRPr lang="ru-RU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На </a:t>
            </a:r>
            <a:r>
              <a:rPr lang="ru-RU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Україні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лютий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час!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050" y="1408886"/>
            <a:ext cx="4762500" cy="47987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0608" y="2331076"/>
            <a:ext cx="64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Іван</a:t>
            </a:r>
            <a:r>
              <a:rPr lang="ru-RU" sz="2000" dirty="0"/>
              <a:t> Франко - </a:t>
            </a:r>
            <a:r>
              <a:rPr lang="ru-RU" sz="2000" dirty="0" err="1"/>
              <a:t>діяч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уособлює</a:t>
            </a:r>
            <a:r>
              <a:rPr lang="ru-RU" sz="2000" dirty="0"/>
              <a:t> </a:t>
            </a:r>
            <a:r>
              <a:rPr lang="ru-RU" sz="2000" dirty="0" err="1"/>
              <a:t>цілу</a:t>
            </a:r>
            <a:r>
              <a:rPr lang="ru-RU" sz="2000" dirty="0"/>
              <a:t> </a:t>
            </a:r>
            <a:r>
              <a:rPr lang="ru-RU" sz="2000" dirty="0" err="1"/>
              <a:t>епоху</a:t>
            </a:r>
            <a:r>
              <a:rPr lang="ru-RU" sz="2000" dirty="0"/>
              <a:t> </a:t>
            </a:r>
            <a:r>
              <a:rPr lang="ru-RU" sz="2000" dirty="0" err="1"/>
              <a:t>української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; один з </a:t>
            </a:r>
            <a:r>
              <a:rPr lang="ru-RU" sz="2000" dirty="0" err="1"/>
              <a:t>найвидатніших</a:t>
            </a:r>
            <a:r>
              <a:rPr lang="ru-RU" sz="2000" dirty="0"/>
              <a:t> </a:t>
            </a:r>
            <a:r>
              <a:rPr lang="ru-RU" sz="2000" dirty="0" err="1"/>
              <a:t>письменників</a:t>
            </a:r>
            <a:r>
              <a:rPr lang="ru-RU" sz="2000" dirty="0"/>
              <a:t> </a:t>
            </a:r>
            <a:r>
              <a:rPr lang="ru-RU" sz="2000" dirty="0" err="1"/>
              <a:t>слов'янських</a:t>
            </a:r>
            <a:r>
              <a:rPr lang="ru-RU" sz="2000" dirty="0"/>
              <a:t> </a:t>
            </a:r>
            <a:r>
              <a:rPr lang="ru-RU" sz="2000" dirty="0" err="1"/>
              <a:t>народів</a:t>
            </a:r>
            <a:r>
              <a:rPr lang="ru-RU" sz="2000" dirty="0"/>
              <a:t>;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ім'я</a:t>
            </a:r>
            <a:r>
              <a:rPr lang="ru-RU" sz="2000" dirty="0"/>
              <a:t> </a:t>
            </a:r>
            <a:r>
              <a:rPr lang="ru-RU" sz="2000" dirty="0" err="1"/>
              <a:t>здобуває</a:t>
            </a:r>
            <a:r>
              <a:rPr lang="ru-RU" sz="2000" dirty="0"/>
              <a:t> все </a:t>
            </a:r>
            <a:r>
              <a:rPr lang="ru-RU" sz="2000" dirty="0" err="1"/>
              <a:t>ширшу</a:t>
            </a:r>
            <a:r>
              <a:rPr lang="ru-RU" sz="2000" dirty="0"/>
              <a:t> </a:t>
            </a:r>
            <a:r>
              <a:rPr lang="ru-RU" sz="2000" dirty="0" err="1"/>
              <a:t>світову</a:t>
            </a:r>
            <a:r>
              <a:rPr lang="ru-RU" sz="2000" dirty="0"/>
              <a:t> славу.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великим </a:t>
            </a:r>
            <a:r>
              <a:rPr lang="ru-RU" sz="2000" dirty="0" err="1"/>
              <a:t>поетом</a:t>
            </a:r>
            <a:r>
              <a:rPr lang="ru-RU" sz="2000" dirty="0"/>
              <a:t>, </a:t>
            </a:r>
            <a:r>
              <a:rPr lang="ru-RU" sz="2000" dirty="0" err="1"/>
              <a:t>прозаїком</a:t>
            </a:r>
            <a:r>
              <a:rPr lang="ru-RU" sz="2000" dirty="0"/>
              <a:t>, драматургом і належав до тих </a:t>
            </a:r>
            <a:r>
              <a:rPr lang="ru-RU" sz="2000" dirty="0" err="1"/>
              <a:t>письменників</a:t>
            </a:r>
            <a:r>
              <a:rPr lang="ru-RU" sz="2000" dirty="0"/>
              <a:t>, </a:t>
            </a:r>
            <a:r>
              <a:rPr lang="ru-RU" sz="2000" dirty="0" err="1"/>
              <a:t>яких</a:t>
            </a:r>
            <a:r>
              <a:rPr lang="ru-RU" sz="2000" dirty="0"/>
              <a:t> сам </a:t>
            </a:r>
            <a:r>
              <a:rPr lang="ru-RU" sz="2000" dirty="0" err="1"/>
              <a:t>порівнював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деревом,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корінням</a:t>
            </a:r>
            <a:r>
              <a:rPr lang="ru-RU" sz="2000" dirty="0"/>
              <a:t> </a:t>
            </a:r>
            <a:r>
              <a:rPr lang="ru-RU" sz="2000" dirty="0" err="1"/>
              <a:t>своїм</a:t>
            </a:r>
            <a:r>
              <a:rPr lang="ru-RU" sz="2000" dirty="0"/>
              <a:t> </a:t>
            </a:r>
            <a:r>
              <a:rPr lang="ru-RU" sz="2000" dirty="0" err="1"/>
              <a:t>міцно</a:t>
            </a:r>
            <a:r>
              <a:rPr lang="ru-RU" sz="2000" dirty="0"/>
              <a:t> </a:t>
            </a:r>
            <a:r>
              <a:rPr lang="ru-RU" sz="2000" dirty="0" err="1"/>
              <a:t>тримається</a:t>
            </a:r>
            <a:r>
              <a:rPr lang="ru-RU" sz="2000" dirty="0"/>
              <a:t> в </a:t>
            </a:r>
            <a:r>
              <a:rPr lang="ru-RU" sz="2000" dirty="0" err="1"/>
              <a:t>національнім</a:t>
            </a:r>
            <a:r>
              <a:rPr lang="ru-RU" sz="2000" dirty="0"/>
              <a:t> </a:t>
            </a:r>
            <a:r>
              <a:rPr lang="ru-RU" sz="2000" dirty="0" err="1"/>
              <a:t>ґрунті</a:t>
            </a:r>
            <a:r>
              <a:rPr lang="ru-RU" sz="2000" dirty="0"/>
              <a:t>, </a:t>
            </a:r>
            <a:r>
              <a:rPr lang="ru-RU" sz="2000" dirty="0" err="1"/>
              <a:t>звідки</a:t>
            </a:r>
            <a:r>
              <a:rPr lang="ru-RU" sz="2000" dirty="0"/>
              <a:t> й </a:t>
            </a:r>
            <a:r>
              <a:rPr lang="ru-RU" sz="2000" dirty="0" err="1"/>
              <a:t>черпає</a:t>
            </a:r>
            <a:r>
              <a:rPr lang="ru-RU" sz="2000" dirty="0"/>
              <a:t> </a:t>
            </a:r>
            <a:r>
              <a:rPr lang="ru-RU" sz="2000" dirty="0" err="1"/>
              <a:t>живі</a:t>
            </a:r>
            <a:r>
              <a:rPr lang="ru-RU" sz="2000" dirty="0"/>
              <a:t> соки, а кроною </a:t>
            </a:r>
            <a:r>
              <a:rPr lang="ru-RU" sz="2000" dirty="0" err="1"/>
              <a:t>сягає</a:t>
            </a:r>
            <a:r>
              <a:rPr lang="ru-RU" sz="2000" dirty="0"/>
              <a:t> </a:t>
            </a:r>
            <a:r>
              <a:rPr lang="ru-RU" sz="2000" dirty="0" err="1"/>
              <a:t>народної</a:t>
            </a:r>
            <a:r>
              <a:rPr lang="ru-RU" sz="2000" dirty="0"/>
              <a:t> </a:t>
            </a:r>
            <a:r>
              <a:rPr lang="ru-RU" sz="2000" dirty="0" err="1"/>
              <a:t>атмосфери</a:t>
            </a:r>
            <a:r>
              <a:rPr lang="ru-RU" sz="2000" dirty="0"/>
              <a:t> думок і </a:t>
            </a:r>
            <a:r>
              <a:rPr lang="ru-RU" sz="2000" dirty="0" err="1"/>
              <a:t>змагань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59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459" y="3356516"/>
            <a:ext cx="102925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Іван Франко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Нагуєвичі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Дрогобицького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району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Львівської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27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1856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оку.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всю округу коваль,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матір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Марію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знали як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невтомну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трудівницю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розбудила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дитячому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серці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поетичні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струни,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Марія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Кульчицька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любила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співати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знала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пісень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співані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нею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синові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вводили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заважили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розвиткові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митця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слова. Вони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навчили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переживати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виспівані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сумом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людські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турботи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недолю і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незгоди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ненавидіти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зло і кривду. З голосу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запам’ятав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чимало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задушевних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ліричних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пісень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коломийок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повний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цикл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весільної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пісенності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ряд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епічних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балад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співанок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492241" y="1338678"/>
            <a:ext cx="6580016" cy="1003610"/>
          </a:xfrm>
        </p:spPr>
        <p:txBody>
          <a:bodyPr>
            <a:noAutofit/>
          </a:bodyPr>
          <a:lstStyle/>
          <a:p>
            <a:pPr algn="ctr"/>
            <a:r>
              <a:rPr lang="uk-UA" sz="4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Дитинство письменника</a:t>
            </a:r>
            <a:endParaRPr lang="ru-RU" sz="4400" b="1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85" y="256477"/>
            <a:ext cx="4538547" cy="283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346" y="3222701"/>
            <a:ext cx="10069552" cy="3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шести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Іван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навчається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початковій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сусідньому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Ясениця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Сільна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Дрогобицькій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отців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василіан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Дрогобицькій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Уже з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дитячих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Кобзар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Тараса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Шевченка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улюбленою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книгою.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Здібна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сільській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навчилася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українською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польською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німецькими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мовами</a:t>
            </a: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Франка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"На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Великдень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1871 року" й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присвячений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батькові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хлопець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брався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перекладати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твори Гомера, Софокла,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Горація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"Слово о полку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Ігоревім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Краледворський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(одну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знаменитих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літературних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містифікацій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Вацлава Ганки,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спричинилися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чеського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1874 р. у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львівському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студентському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"Друг"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псевдонімом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Джеджалик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уперше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з'являються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вірші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вісімнадцятирічного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"Моя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пісня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і "Народна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пісня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indent="457200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16605" y="123994"/>
            <a:ext cx="5855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Хлопцем маленьким </a:t>
            </a:r>
            <a:r>
              <a:rPr lang="ru-RU" sz="2400" b="1" i="1" dirty="0" err="1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</a:t>
            </a:r>
            <a:r>
              <a:rPr lang="ru-RU" sz="2400" b="1" i="1" dirty="0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 </a:t>
            </a:r>
            <a:r>
              <a:rPr lang="ru-RU" sz="2400" b="1" i="1" dirty="0" err="1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батьком</a:t>
            </a:r>
            <a:r>
              <a:rPr lang="ru-RU" sz="2400" b="1" i="1" dirty="0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 </a:t>
            </a:r>
            <a:r>
              <a:rPr lang="ru-RU" sz="2400" b="1" i="1" dirty="0" err="1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кузні</a:t>
            </a:r>
            <a:r>
              <a:rPr lang="ru-RU" sz="2400" b="1" i="1" dirty="0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i="1" dirty="0" err="1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Вдивлявся</a:t>
            </a:r>
            <a:r>
              <a:rPr lang="ru-RU" sz="2400" b="1" i="1" dirty="0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як </a:t>
            </a:r>
            <a:r>
              <a:rPr lang="ru-RU" sz="2400" b="1" i="1" dirty="0" err="1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іскри</a:t>
            </a:r>
            <a:r>
              <a:rPr lang="ru-RU" sz="2400" b="1" i="1" dirty="0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летять</a:t>
            </a:r>
            <a:r>
              <a:rPr lang="ru-RU" sz="2400" b="1" i="1" dirty="0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огняні</a:t>
            </a:r>
            <a:r>
              <a:rPr lang="ru-RU" sz="2400" b="1" i="1" dirty="0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br>
              <a:rPr lang="ru-RU" sz="2400" b="1" i="1" dirty="0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i="1" dirty="0" err="1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Здавалось</a:t>
            </a:r>
            <a:r>
              <a:rPr lang="ru-RU" sz="2400" b="1" i="1" dirty="0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то </a:t>
            </a:r>
            <a:r>
              <a:rPr lang="ru-RU" sz="2400" b="1" i="1" dirty="0" err="1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гнівом</a:t>
            </a:r>
            <a:r>
              <a:rPr lang="ru-RU" sz="2400" b="1" i="1" dirty="0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палаючі</a:t>
            </a:r>
            <a:r>
              <a:rPr lang="ru-RU" sz="2400" b="1" i="1" dirty="0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очі</a:t>
            </a:r>
            <a:r>
              <a:rPr lang="ru-RU" sz="2400" b="1" i="1" dirty="0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br>
              <a:rPr lang="ru-RU" sz="2400" b="1" i="1" dirty="0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i="1" dirty="0" err="1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Що</a:t>
            </a:r>
            <a:r>
              <a:rPr lang="ru-RU" sz="2400" b="1" i="1" dirty="0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віру</a:t>
            </a:r>
            <a:r>
              <a:rPr lang="ru-RU" sz="2400" b="1" i="1" dirty="0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гартують</a:t>
            </a:r>
            <a:r>
              <a:rPr lang="ru-RU" sz="2400" b="1" i="1" dirty="0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майбутнії</a:t>
            </a:r>
            <a:r>
              <a:rPr lang="ru-RU" sz="2400" b="1" i="1" dirty="0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дні</a:t>
            </a:r>
            <a:r>
              <a:rPr lang="ru-RU" sz="2400" b="1" i="1" dirty="0" smtClean="0">
                <a:solidFill>
                  <a:srgbClr val="1E515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…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63" y="123995"/>
            <a:ext cx="3534937" cy="298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6688" y="3842657"/>
            <a:ext cx="60925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Навчаюсь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цікавиться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філософією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політичною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економією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соціологією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Восени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1892 року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перебирається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Відень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Слухає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лекції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пише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докторську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дисертацію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Варлаам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Йосиф” –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старохристиянський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духовний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роман і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літературна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У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червні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1893 року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присуджено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доктора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6688" y="1509565"/>
            <a:ext cx="61796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Скінчивши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Дрогобицьку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гімназію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1875 р., юнак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вступає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філософський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Львівського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Тут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поринає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вир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членом "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Академічного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знайомиться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</a:t>
            </a: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Павликом 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І</a:t>
            </a: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Белеєм</a:t>
            </a: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довгі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роки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співпрацюватиме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громадській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редакційній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ниві</a:t>
            </a: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50020" y="211874"/>
            <a:ext cx="7833466" cy="1127069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Юнацькі роки поета</a:t>
            </a:r>
            <a:endParaRPr lang="ru-RU" sz="440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457" y="1509565"/>
            <a:ext cx="3243943" cy="427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913" y="1061461"/>
            <a:ext cx="707571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кар’єра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Франка,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талант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непросто.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судилося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Перший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Франка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гімни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Каменярі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(1878),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революціонер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(1880), «Не пора…» (1880)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Талановитий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новел,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нарисів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публіцистичних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твори писав,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чеською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болгарською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угорською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такого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Знав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слов’янські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практично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Франко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неодноразово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бував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травні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1886-го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одружився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Ольгою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Хоружинською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452438"/>
            <a:ext cx="9702800" cy="1017587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Періоди творчості письменника</a:t>
            </a:r>
            <a:endParaRPr lang="ru-RU" sz="4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414" y="1353116"/>
            <a:ext cx="4090771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546" y="554107"/>
            <a:ext cx="60401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застав родину Франка в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трагічному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становищі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хвора дружина (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нервовий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зрив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сина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Андрія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перебувала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лікарні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обидва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сини – в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армії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позбавлений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мешкав у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товариша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Та й у такому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випускав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пера.</a:t>
            </a:r>
            <a:b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681" y="1289772"/>
            <a:ext cx="4984596" cy="49048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0456" y="3129566"/>
            <a:ext cx="62712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1915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погіршало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Навесні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переїхав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Тут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просив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Г.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Помер 28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1916-го.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Личаківському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кладовищі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могилі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споруджено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висічена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фігура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робітника-каменяра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05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08" y="1246900"/>
            <a:ext cx="2586992" cy="33184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28160" y="396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4874" y="0"/>
            <a:ext cx="100831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 Івана Франка у фондах </a:t>
            </a:r>
          </a:p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 ТНЕУ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5080" y="4807030"/>
            <a:ext cx="5836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0" y="4826675"/>
            <a:ext cx="5821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Франко, І. 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Гримить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І. Я. Франко ;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 Ф.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Дунаєвської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К. 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школа, 1986. - 670 с.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увійшли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поета,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демократа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Яковича Франка (1856-1916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394" y="1246900"/>
            <a:ext cx="2600326" cy="345176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11240" y="4826675"/>
            <a:ext cx="5882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Франко, І.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Перехресні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стежки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І. Я. Франко. - К. 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1983. - 363 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Соціально-психологічна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повість, в якій правдиво відображені суспільно-політичні події в Галичині на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рубежі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XIX-XX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83" y="229296"/>
            <a:ext cx="3087837" cy="41450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72" y="229296"/>
            <a:ext cx="3333164" cy="41450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3360" y="4663440"/>
            <a:ext cx="51511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Франко, І.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 Захар Беркут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І. Я. Франко. 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Каменяр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1986. - 127 с.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історичній повісті українського письменника-класика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показона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вражаючі картини героїчної боротьби давньоруського населення Карпат проти нашестя ординців, майстерно передано історичний колорит епохи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960" y="4663440"/>
            <a:ext cx="5897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Франко, І. 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Каменярі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І. Я. Франко. - К. : Веселка, 1979. - 119 с.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увійшли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великого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непохитного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свободу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</a:t>
            </a:r>
          </a:p>
        </p:txBody>
      </p:sp>
    </p:spTree>
    <p:extLst>
      <p:ext uri="{BB962C8B-B14F-4D97-AF65-F5344CB8AC3E}">
        <p14:creationId xmlns:p14="http://schemas.microsoft.com/office/powerpoint/2010/main" val="41362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63" y="200240"/>
            <a:ext cx="2321191" cy="32961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196" y="200240"/>
            <a:ext cx="3062596" cy="35728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4698" y="3670480"/>
            <a:ext cx="51045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Франко, І. 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І. Я. Франко ;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О. Н. Мороза, А. І.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Скоця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Каменяр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1977. - 200 с.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Франка "З вершин і низин",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Зів'яле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Ізмарагд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днів журби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Semper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tiro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літ моєї молодості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драматичні твори – драми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Украдене щастя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Будка ч. 27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44004" y="394747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Франко, І. 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Я. Франко ;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редкол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: Р. А.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Братунь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І. Дей. О. І.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Добрянський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.]. 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Каменяр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1979. - 311 с.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бориславського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циклу,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показано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селян,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інтелігенції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змушені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покидати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рідні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9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1469</TotalTime>
  <Words>1086</Words>
  <Application>Microsoft Office PowerPoint</Application>
  <PresentationFormat>Широкоэкранный</PresentationFormat>
  <Paragraphs>66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Verdana</vt:lpstr>
      <vt:lpstr>Wingdings 3</vt:lpstr>
      <vt:lpstr>Ион</vt:lpstr>
      <vt:lpstr>Презентация PowerPoint</vt:lpstr>
      <vt:lpstr>Дитинство письменника</vt:lpstr>
      <vt:lpstr>Презентация PowerPoint</vt:lpstr>
      <vt:lpstr>Юнацькі роки поета</vt:lpstr>
      <vt:lpstr>Періоди творчості письменника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Книги про життя і творчість  Івана Франка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126</cp:revision>
  <dcterms:created xsi:type="dcterms:W3CDTF">2016-04-26T09:30:02Z</dcterms:created>
  <dcterms:modified xsi:type="dcterms:W3CDTF">2016-05-30T13:52:23Z</dcterms:modified>
</cp:coreProperties>
</file>